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220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47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756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72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823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93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064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727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641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000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2208-8F50-4C62-875C-151023F35CA3}" type="datetimeFigureOut">
              <a:rPr lang="en-ID" smtClean="0"/>
              <a:t>12/06/2026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9781B-F1B4-4BE2-83A3-723C2B2432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198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4E4CC5E-D7A2-FC72-CD46-DEC82CA8A448}"/>
              </a:ext>
            </a:extLst>
          </p:cNvPr>
          <p:cNvSpPr txBox="1"/>
          <p:nvPr/>
        </p:nvSpPr>
        <p:spPr>
          <a:xfrm>
            <a:off x="4241800" y="1226499"/>
            <a:ext cx="370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Title</a:t>
            </a:r>
            <a:endParaRPr lang="en-ID" sz="48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B0A1BE-ADAC-7531-08C9-1E36BD0949E3}"/>
              </a:ext>
            </a:extLst>
          </p:cNvPr>
          <p:cNvSpPr txBox="1"/>
          <p:nvPr/>
        </p:nvSpPr>
        <p:spPr>
          <a:xfrm>
            <a:off x="3080769" y="2326854"/>
            <a:ext cx="370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Authors: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Author 1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Author 2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etc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n-ID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8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B29AC-1DB0-7986-4AE5-9A0A86FB5970}"/>
              </a:ext>
            </a:extLst>
          </p:cNvPr>
          <p:cNvSpPr txBox="1">
            <a:spLocks/>
          </p:cNvSpPr>
          <p:nvPr/>
        </p:nvSpPr>
        <p:spPr>
          <a:xfrm>
            <a:off x="201825" y="222661"/>
            <a:ext cx="11722443" cy="941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17479F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anose="020B0604020202020204" pitchFamily="34" charset="0"/>
              </a:rPr>
              <a:t>Introduction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9961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337E1C-9774-957F-18A3-3122BD17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422D84-880D-7ADC-039D-70E6BE753369}"/>
              </a:ext>
            </a:extLst>
          </p:cNvPr>
          <p:cNvSpPr txBox="1">
            <a:spLocks/>
          </p:cNvSpPr>
          <p:nvPr/>
        </p:nvSpPr>
        <p:spPr>
          <a:xfrm>
            <a:off x="201825" y="222661"/>
            <a:ext cx="11722443" cy="941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17479F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anose="020B060402020202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87986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84640-35F2-673D-328D-068070D7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6E8235-5518-C571-3B20-F127848DB316}"/>
              </a:ext>
            </a:extLst>
          </p:cNvPr>
          <p:cNvSpPr txBox="1">
            <a:spLocks/>
          </p:cNvSpPr>
          <p:nvPr/>
        </p:nvSpPr>
        <p:spPr>
          <a:xfrm>
            <a:off x="201825" y="222661"/>
            <a:ext cx="11722443" cy="941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17479F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anose="020B0604020202020204" pitchFamily="34" charset="0"/>
              </a:rPr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35957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1E786B-5B5C-17C8-9055-CC5B9569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7D7C6B-232D-FCEF-914C-B31F781F45D3}"/>
              </a:ext>
            </a:extLst>
          </p:cNvPr>
          <p:cNvSpPr txBox="1">
            <a:spLocks/>
          </p:cNvSpPr>
          <p:nvPr/>
        </p:nvSpPr>
        <p:spPr>
          <a:xfrm>
            <a:off x="201825" y="222661"/>
            <a:ext cx="11722443" cy="941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17479F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anose="020B0604020202020204" pitchFamily="34" charset="0"/>
              </a:rPr>
              <a:t>Conclusions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378268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76D54-5EC0-3755-FFB4-CCEC41B4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029F68-2648-B83E-709A-ADAE6897C9FB}"/>
              </a:ext>
            </a:extLst>
          </p:cNvPr>
          <p:cNvSpPr txBox="1">
            <a:spLocks/>
          </p:cNvSpPr>
          <p:nvPr/>
        </p:nvSpPr>
        <p:spPr>
          <a:xfrm>
            <a:off x="201825" y="222661"/>
            <a:ext cx="11722443" cy="941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17479F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Arial" panose="020B0604020202020204" pitchFamily="34" charset="0"/>
              </a:rPr>
              <a:t>Research Output</a:t>
            </a:r>
          </a:p>
        </p:txBody>
      </p:sp>
    </p:spTree>
    <p:extLst>
      <p:ext uri="{BB962C8B-B14F-4D97-AF65-F5344CB8AC3E}">
        <p14:creationId xmlns:p14="http://schemas.microsoft.com/office/powerpoint/2010/main" val="268263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</TotalTime>
  <Words>24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Yulia</dc:creator>
  <cp:lastModifiedBy>Yulia</cp:lastModifiedBy>
  <cp:revision>13</cp:revision>
  <dcterms:created xsi:type="dcterms:W3CDTF">2026-05-30T09:46:53Z</dcterms:created>
  <dcterms:modified xsi:type="dcterms:W3CDTF">2026-06-12T10:55:53Z</dcterms:modified>
</cp:coreProperties>
</file>